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66" r:id="rId6"/>
    <p:sldId id="267" r:id="rId7"/>
    <p:sldId id="270" r:id="rId8"/>
    <p:sldId id="269" r:id="rId9"/>
    <p:sldId id="268" r:id="rId10"/>
    <p:sldId id="260" r:id="rId11"/>
    <p:sldId id="263" r:id="rId12"/>
    <p:sldId id="272" r:id="rId13"/>
    <p:sldId id="261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BD2D9D-1CBB-4A31-9437-228616E5C6DF}" v="116" dt="2021-06-25T20:19:11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46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n Tansley" userId="4f4ed99bcef60609" providerId="LiveId" clId="{BDBD2D9D-1CBB-4A31-9437-228616E5C6DF}"/>
    <pc:docChg chg="custSel addSld delSld modSld sldOrd">
      <pc:chgData name="Erin Tansley" userId="4f4ed99bcef60609" providerId="LiveId" clId="{BDBD2D9D-1CBB-4A31-9437-228616E5C6DF}" dt="2021-06-25T20:19:23.509" v="717" actId="20577"/>
      <pc:docMkLst>
        <pc:docMk/>
      </pc:docMkLst>
      <pc:sldChg chg="addSp modSp">
        <pc:chgData name="Erin Tansley" userId="4f4ed99bcef60609" providerId="LiveId" clId="{BDBD2D9D-1CBB-4A31-9437-228616E5C6DF}" dt="2021-06-25T20:03:32.912" v="146"/>
        <pc:sldMkLst>
          <pc:docMk/>
          <pc:sldMk cId="3935786507" sldId="256"/>
        </pc:sldMkLst>
        <pc:spChg chg="add mod">
          <ac:chgData name="Erin Tansley" userId="4f4ed99bcef60609" providerId="LiveId" clId="{BDBD2D9D-1CBB-4A31-9437-228616E5C6DF}" dt="2021-06-25T20:03:32.912" v="146"/>
          <ac:spMkLst>
            <pc:docMk/>
            <pc:sldMk cId="3935786507" sldId="256"/>
            <ac:spMk id="6" creationId="{6C79ECFD-82E9-4CD3-BBA8-FC720CDD92B8}"/>
          </ac:spMkLst>
        </pc:spChg>
        <pc:picChg chg="add mod">
          <ac:chgData name="Erin Tansley" userId="4f4ed99bcef60609" providerId="LiveId" clId="{BDBD2D9D-1CBB-4A31-9437-228616E5C6DF}" dt="2021-06-25T20:03:30.082" v="145" actId="1076"/>
          <ac:picMkLst>
            <pc:docMk/>
            <pc:sldMk cId="3935786507" sldId="256"/>
            <ac:picMk id="2050" creationId="{68116879-1E77-4295-913F-32B47CF2A2D3}"/>
          </ac:picMkLst>
        </pc:picChg>
        <pc:picChg chg="add mod">
          <ac:chgData name="Erin Tansley" userId="4f4ed99bcef60609" providerId="LiveId" clId="{BDBD2D9D-1CBB-4A31-9437-228616E5C6DF}" dt="2021-06-25T20:03:30.082" v="145" actId="1076"/>
          <ac:picMkLst>
            <pc:docMk/>
            <pc:sldMk cId="3935786507" sldId="256"/>
            <ac:picMk id="2052" creationId="{06F3F050-69F4-4471-BAC9-078F0A1626B7}"/>
          </ac:picMkLst>
        </pc:picChg>
        <pc:picChg chg="add mod">
          <ac:chgData name="Erin Tansley" userId="4f4ed99bcef60609" providerId="LiveId" clId="{BDBD2D9D-1CBB-4A31-9437-228616E5C6DF}" dt="2021-06-25T20:03:30.082" v="145" actId="1076"/>
          <ac:picMkLst>
            <pc:docMk/>
            <pc:sldMk cId="3935786507" sldId="256"/>
            <ac:picMk id="2054" creationId="{EA9CE5F6-51AC-4753-8EC4-8F2D545D2721}"/>
          </ac:picMkLst>
        </pc:picChg>
        <pc:picChg chg="add mod">
          <ac:chgData name="Erin Tansley" userId="4f4ed99bcef60609" providerId="LiveId" clId="{BDBD2D9D-1CBB-4A31-9437-228616E5C6DF}" dt="2021-06-25T20:03:30.082" v="145" actId="1076"/>
          <ac:picMkLst>
            <pc:docMk/>
            <pc:sldMk cId="3935786507" sldId="256"/>
            <ac:picMk id="2056" creationId="{A9D83FF1-1D6B-4A37-B36D-1C737313BBB9}"/>
          </ac:picMkLst>
        </pc:picChg>
      </pc:sldChg>
      <pc:sldChg chg="addSp modSp add">
        <pc:chgData name="Erin Tansley" userId="4f4ed99bcef60609" providerId="LiveId" clId="{BDBD2D9D-1CBB-4A31-9437-228616E5C6DF}" dt="2021-06-25T20:03:41.229" v="148"/>
        <pc:sldMkLst>
          <pc:docMk/>
          <pc:sldMk cId="575654022" sldId="257"/>
        </pc:sldMkLst>
        <pc:spChg chg="add mod">
          <ac:chgData name="Erin Tansley" userId="4f4ed99bcef60609" providerId="LiveId" clId="{BDBD2D9D-1CBB-4A31-9437-228616E5C6DF}" dt="2021-06-25T20:03:41.229" v="148"/>
          <ac:spMkLst>
            <pc:docMk/>
            <pc:sldMk cId="575654022" sldId="257"/>
            <ac:spMk id="6" creationId="{88F37F27-8F79-4F7E-9978-631BA256E51B}"/>
          </ac:spMkLst>
        </pc:spChg>
        <pc:picChg chg="add mod">
          <ac:chgData name="Erin Tansley" userId="4f4ed99bcef60609" providerId="LiveId" clId="{BDBD2D9D-1CBB-4A31-9437-228616E5C6DF}" dt="2021-06-25T20:03:38.242" v="147" actId="1076"/>
          <ac:picMkLst>
            <pc:docMk/>
            <pc:sldMk cId="575654022" sldId="257"/>
            <ac:picMk id="3074" creationId="{75416D3B-E3E4-493B-A62B-C3DD83CC9C35}"/>
          </ac:picMkLst>
        </pc:picChg>
        <pc:picChg chg="add mod">
          <ac:chgData name="Erin Tansley" userId="4f4ed99bcef60609" providerId="LiveId" clId="{BDBD2D9D-1CBB-4A31-9437-228616E5C6DF}" dt="2021-06-25T20:03:38.242" v="147" actId="1076"/>
          <ac:picMkLst>
            <pc:docMk/>
            <pc:sldMk cId="575654022" sldId="257"/>
            <ac:picMk id="3076" creationId="{743FABA9-C414-4CA2-9B0A-39CFC3192456}"/>
          </ac:picMkLst>
        </pc:picChg>
        <pc:picChg chg="add mod">
          <ac:chgData name="Erin Tansley" userId="4f4ed99bcef60609" providerId="LiveId" clId="{BDBD2D9D-1CBB-4A31-9437-228616E5C6DF}" dt="2021-06-25T20:03:38.242" v="147" actId="1076"/>
          <ac:picMkLst>
            <pc:docMk/>
            <pc:sldMk cId="575654022" sldId="257"/>
            <ac:picMk id="3078" creationId="{ABCE7311-BBE3-4673-B763-1301A71346FC}"/>
          </ac:picMkLst>
        </pc:picChg>
        <pc:picChg chg="add mod">
          <ac:chgData name="Erin Tansley" userId="4f4ed99bcef60609" providerId="LiveId" clId="{BDBD2D9D-1CBB-4A31-9437-228616E5C6DF}" dt="2021-06-25T20:03:38.242" v="147" actId="1076"/>
          <ac:picMkLst>
            <pc:docMk/>
            <pc:sldMk cId="575654022" sldId="257"/>
            <ac:picMk id="3080" creationId="{DB769D22-D12D-417A-A74A-799E83F753FC}"/>
          </ac:picMkLst>
        </pc:picChg>
      </pc:sldChg>
      <pc:sldChg chg="addSp modSp add">
        <pc:chgData name="Erin Tansley" userId="4f4ed99bcef60609" providerId="LiveId" clId="{BDBD2D9D-1CBB-4A31-9437-228616E5C6DF}" dt="2021-06-25T20:03:50.249" v="150"/>
        <pc:sldMkLst>
          <pc:docMk/>
          <pc:sldMk cId="1462272082" sldId="258"/>
        </pc:sldMkLst>
        <pc:spChg chg="add mod">
          <ac:chgData name="Erin Tansley" userId="4f4ed99bcef60609" providerId="LiveId" clId="{BDBD2D9D-1CBB-4A31-9437-228616E5C6DF}" dt="2021-06-25T20:03:50.249" v="150"/>
          <ac:spMkLst>
            <pc:docMk/>
            <pc:sldMk cId="1462272082" sldId="258"/>
            <ac:spMk id="6" creationId="{318093C3-AE5E-478C-99C5-24F92E10C11E}"/>
          </ac:spMkLst>
        </pc:spChg>
        <pc:picChg chg="add mod">
          <ac:chgData name="Erin Tansley" userId="4f4ed99bcef60609" providerId="LiveId" clId="{BDBD2D9D-1CBB-4A31-9437-228616E5C6DF}" dt="2021-06-25T20:03:46.875" v="149" actId="1076"/>
          <ac:picMkLst>
            <pc:docMk/>
            <pc:sldMk cId="1462272082" sldId="258"/>
            <ac:picMk id="4098" creationId="{7E3B1297-20FF-44DE-94D2-147A21BA5A20}"/>
          </ac:picMkLst>
        </pc:picChg>
        <pc:picChg chg="add mod">
          <ac:chgData name="Erin Tansley" userId="4f4ed99bcef60609" providerId="LiveId" clId="{BDBD2D9D-1CBB-4A31-9437-228616E5C6DF}" dt="2021-06-25T20:03:46.875" v="149" actId="1076"/>
          <ac:picMkLst>
            <pc:docMk/>
            <pc:sldMk cId="1462272082" sldId="258"/>
            <ac:picMk id="4100" creationId="{F5DEC9E3-832E-4071-A789-F165E948C7C5}"/>
          </ac:picMkLst>
        </pc:picChg>
        <pc:picChg chg="add mod">
          <ac:chgData name="Erin Tansley" userId="4f4ed99bcef60609" providerId="LiveId" clId="{BDBD2D9D-1CBB-4A31-9437-228616E5C6DF}" dt="2021-06-25T20:03:46.875" v="149" actId="1076"/>
          <ac:picMkLst>
            <pc:docMk/>
            <pc:sldMk cId="1462272082" sldId="258"/>
            <ac:picMk id="4102" creationId="{75817259-7AC7-4B2C-8C3C-F36C6682318B}"/>
          </ac:picMkLst>
        </pc:picChg>
        <pc:picChg chg="add mod">
          <ac:chgData name="Erin Tansley" userId="4f4ed99bcef60609" providerId="LiveId" clId="{BDBD2D9D-1CBB-4A31-9437-228616E5C6DF}" dt="2021-06-25T20:03:46.875" v="149" actId="1076"/>
          <ac:picMkLst>
            <pc:docMk/>
            <pc:sldMk cId="1462272082" sldId="258"/>
            <ac:picMk id="4104" creationId="{4DA0573C-7AB7-4E32-A261-1492BEE30E1E}"/>
          </ac:picMkLst>
        </pc:picChg>
      </pc:sldChg>
      <pc:sldChg chg="addSp modSp add del mod ord">
        <pc:chgData name="Erin Tansley" userId="4f4ed99bcef60609" providerId="LiveId" clId="{BDBD2D9D-1CBB-4A31-9437-228616E5C6DF}" dt="2021-06-25T20:14:35.509" v="466" actId="47"/>
        <pc:sldMkLst>
          <pc:docMk/>
          <pc:sldMk cId="485480849" sldId="259"/>
        </pc:sldMkLst>
        <pc:picChg chg="add mod">
          <ac:chgData name="Erin Tansley" userId="4f4ed99bcef60609" providerId="LiveId" clId="{BDBD2D9D-1CBB-4A31-9437-228616E5C6DF}" dt="2021-06-13T18:18:05.656" v="82" actId="1076"/>
          <ac:picMkLst>
            <pc:docMk/>
            <pc:sldMk cId="485480849" sldId="259"/>
            <ac:picMk id="3" creationId="{92BEA65C-7BB3-4A42-B1E9-95E32190A996}"/>
          </ac:picMkLst>
        </pc:picChg>
        <pc:picChg chg="add mod">
          <ac:chgData name="Erin Tansley" userId="4f4ed99bcef60609" providerId="LiveId" clId="{BDBD2D9D-1CBB-4A31-9437-228616E5C6DF}" dt="2021-06-13T18:30:44.648" v="85" actId="1076"/>
          <ac:picMkLst>
            <pc:docMk/>
            <pc:sldMk cId="485480849" sldId="259"/>
            <ac:picMk id="5" creationId="{7ED5A10F-0B9E-471C-87A8-85EDFA53BFD3}"/>
          </ac:picMkLst>
        </pc:picChg>
        <pc:picChg chg="add mod">
          <ac:chgData name="Erin Tansley" userId="4f4ed99bcef60609" providerId="LiveId" clId="{BDBD2D9D-1CBB-4A31-9437-228616E5C6DF}" dt="2021-06-23T22:23:39.262" v="101" actId="14100"/>
          <ac:picMkLst>
            <pc:docMk/>
            <pc:sldMk cId="485480849" sldId="259"/>
            <ac:picMk id="7" creationId="{681E32D7-00F2-4D9A-86AE-32DAC798CCB9}"/>
          </ac:picMkLst>
        </pc:picChg>
      </pc:sldChg>
      <pc:sldChg chg="addSp modSp add mod">
        <pc:chgData name="Erin Tansley" userId="4f4ed99bcef60609" providerId="LiveId" clId="{BDBD2D9D-1CBB-4A31-9437-228616E5C6DF}" dt="2021-06-25T20:19:23.509" v="717" actId="20577"/>
        <pc:sldMkLst>
          <pc:docMk/>
          <pc:sldMk cId="729072865" sldId="260"/>
        </pc:sldMkLst>
        <pc:spChg chg="add mod">
          <ac:chgData name="Erin Tansley" userId="4f4ed99bcef60609" providerId="LiveId" clId="{BDBD2D9D-1CBB-4A31-9437-228616E5C6DF}" dt="2021-06-25T20:19:23.509" v="717" actId="20577"/>
          <ac:spMkLst>
            <pc:docMk/>
            <pc:sldMk cId="729072865" sldId="260"/>
            <ac:spMk id="4" creationId="{1857D33B-0FDC-489A-ADDE-5454F1547148}"/>
          </ac:spMkLst>
        </pc:spChg>
        <pc:picChg chg="add mod">
          <ac:chgData name="Erin Tansley" userId="4f4ed99bcef60609" providerId="LiveId" clId="{BDBD2D9D-1CBB-4A31-9437-228616E5C6DF}" dt="2021-06-25T20:19:06.805" v="677" actId="1076"/>
          <ac:picMkLst>
            <pc:docMk/>
            <pc:sldMk cId="729072865" sldId="260"/>
            <ac:picMk id="3" creationId="{CE58F5B3-662B-41F3-A46A-8672D4250D10}"/>
          </ac:picMkLst>
        </pc:picChg>
        <pc:picChg chg="add mod">
          <ac:chgData name="Erin Tansley" userId="4f4ed99bcef60609" providerId="LiveId" clId="{BDBD2D9D-1CBB-4A31-9437-228616E5C6DF}" dt="2021-06-25T20:19:14.899" v="679" actId="1076"/>
          <ac:picMkLst>
            <pc:docMk/>
            <pc:sldMk cId="729072865" sldId="260"/>
            <ac:picMk id="5" creationId="{87AAF10E-4B4F-4B57-A8D6-4ACF8856A496}"/>
          </ac:picMkLst>
        </pc:picChg>
      </pc:sldChg>
      <pc:sldChg chg="addSp delSp modSp add mod">
        <pc:chgData name="Erin Tansley" userId="4f4ed99bcef60609" providerId="LiveId" clId="{BDBD2D9D-1CBB-4A31-9437-228616E5C6DF}" dt="2021-06-25T20:18:20.062" v="664" actId="20577"/>
        <pc:sldMkLst>
          <pc:docMk/>
          <pc:sldMk cId="2367086259" sldId="261"/>
        </pc:sldMkLst>
        <pc:spChg chg="add mod">
          <ac:chgData name="Erin Tansley" userId="4f4ed99bcef60609" providerId="LiveId" clId="{BDBD2D9D-1CBB-4A31-9437-228616E5C6DF}" dt="2021-06-25T20:18:20.062" v="664" actId="20577"/>
          <ac:spMkLst>
            <pc:docMk/>
            <pc:sldMk cId="2367086259" sldId="261"/>
            <ac:spMk id="9" creationId="{535BDB7F-5A3C-4F45-8530-63A964E37EA0}"/>
          </ac:spMkLst>
        </pc:spChg>
        <pc:picChg chg="add del mod">
          <ac:chgData name="Erin Tansley" userId="4f4ed99bcef60609" providerId="LiveId" clId="{BDBD2D9D-1CBB-4A31-9437-228616E5C6DF}" dt="2021-06-22T00:15:45.346" v="94" actId="478"/>
          <ac:picMkLst>
            <pc:docMk/>
            <pc:sldMk cId="2367086259" sldId="261"/>
            <ac:picMk id="3" creationId="{2BE050C2-1F26-48AB-A0D3-7230045FF9F9}"/>
          </ac:picMkLst>
        </pc:picChg>
        <pc:picChg chg="add del mod">
          <ac:chgData name="Erin Tansley" userId="4f4ed99bcef60609" providerId="LiveId" clId="{BDBD2D9D-1CBB-4A31-9437-228616E5C6DF}" dt="2021-06-24T18:12:45.957" v="107" actId="21"/>
          <ac:picMkLst>
            <pc:docMk/>
            <pc:sldMk cId="2367086259" sldId="261"/>
            <ac:picMk id="5" creationId="{65CA395B-0D1E-4851-83EA-DD21708C2931}"/>
          </ac:picMkLst>
        </pc:picChg>
        <pc:picChg chg="add mod">
          <ac:chgData name="Erin Tansley" userId="4f4ed99bcef60609" providerId="LiveId" clId="{BDBD2D9D-1CBB-4A31-9437-228616E5C6DF}" dt="2021-06-25T20:17:59.287" v="655" actId="1076"/>
          <ac:picMkLst>
            <pc:docMk/>
            <pc:sldMk cId="2367086259" sldId="261"/>
            <ac:picMk id="6" creationId="{B692E0CD-B094-478A-8374-D52F24F7D0A9}"/>
          </ac:picMkLst>
        </pc:picChg>
        <pc:picChg chg="add mod">
          <ac:chgData name="Erin Tansley" userId="4f4ed99bcef60609" providerId="LiveId" clId="{BDBD2D9D-1CBB-4A31-9437-228616E5C6DF}" dt="2021-06-25T20:18:09.846" v="660" actId="1076"/>
          <ac:picMkLst>
            <pc:docMk/>
            <pc:sldMk cId="2367086259" sldId="261"/>
            <ac:picMk id="7" creationId="{E093C33D-9A45-4559-AAF3-7B9CDBBB2E7C}"/>
          </ac:picMkLst>
        </pc:picChg>
        <pc:picChg chg="add mod">
          <ac:chgData name="Erin Tansley" userId="4f4ed99bcef60609" providerId="LiveId" clId="{BDBD2D9D-1CBB-4A31-9437-228616E5C6DF}" dt="2021-06-25T20:18:11.952" v="661" actId="1076"/>
          <ac:picMkLst>
            <pc:docMk/>
            <pc:sldMk cId="2367086259" sldId="261"/>
            <ac:picMk id="8" creationId="{C7B5AAF2-BA34-433F-84C1-77CF3DA0791F}"/>
          </ac:picMkLst>
        </pc:picChg>
      </pc:sldChg>
      <pc:sldChg chg="addSp add del mod">
        <pc:chgData name="Erin Tansley" userId="4f4ed99bcef60609" providerId="LiveId" clId="{BDBD2D9D-1CBB-4A31-9437-228616E5C6DF}" dt="2021-06-25T20:15:06.166" v="527" actId="2696"/>
        <pc:sldMkLst>
          <pc:docMk/>
          <pc:sldMk cId="2820471519" sldId="262"/>
        </pc:sldMkLst>
        <pc:picChg chg="add">
          <ac:chgData name="Erin Tansley" userId="4f4ed99bcef60609" providerId="LiveId" clId="{BDBD2D9D-1CBB-4A31-9437-228616E5C6DF}" dt="2021-06-23T23:25:53.165" v="102" actId="22"/>
          <ac:picMkLst>
            <pc:docMk/>
            <pc:sldMk cId="2820471519" sldId="262"/>
            <ac:picMk id="3" creationId="{99CF09B2-8345-4645-B298-13AD9D96FE04}"/>
          </ac:picMkLst>
        </pc:picChg>
      </pc:sldChg>
      <pc:sldChg chg="addSp modSp add mod ord">
        <pc:chgData name="Erin Tansley" userId="4f4ed99bcef60609" providerId="LiveId" clId="{BDBD2D9D-1CBB-4A31-9437-228616E5C6DF}" dt="2021-06-25T20:16:42.541" v="571"/>
        <pc:sldMkLst>
          <pc:docMk/>
          <pc:sldMk cId="954492897" sldId="263"/>
        </pc:sldMkLst>
        <pc:spChg chg="add mod">
          <ac:chgData name="Erin Tansley" userId="4f4ed99bcef60609" providerId="LiveId" clId="{BDBD2D9D-1CBB-4A31-9437-228616E5C6DF}" dt="2021-06-25T20:16:33.092" v="547" actId="1076"/>
          <ac:spMkLst>
            <pc:docMk/>
            <pc:sldMk cId="954492897" sldId="263"/>
            <ac:spMk id="2" creationId="{67B4777B-02FA-495E-801F-D4FB7ABA16E5}"/>
          </ac:spMkLst>
        </pc:spChg>
        <pc:spChg chg="add mod">
          <ac:chgData name="Erin Tansley" userId="4f4ed99bcef60609" providerId="LiveId" clId="{BDBD2D9D-1CBB-4A31-9437-228616E5C6DF}" dt="2021-06-25T20:16:33.092" v="547" actId="1076"/>
          <ac:spMkLst>
            <pc:docMk/>
            <pc:sldMk cId="954492897" sldId="263"/>
            <ac:spMk id="3" creationId="{CCDC3529-EF11-438A-B773-F0B9911AA27F}"/>
          </ac:spMkLst>
        </pc:spChg>
        <pc:spChg chg="add mod">
          <ac:chgData name="Erin Tansley" userId="4f4ed99bcef60609" providerId="LiveId" clId="{BDBD2D9D-1CBB-4A31-9437-228616E5C6DF}" dt="2021-06-25T20:16:40.429" v="569" actId="20577"/>
          <ac:spMkLst>
            <pc:docMk/>
            <pc:sldMk cId="954492897" sldId="263"/>
            <ac:spMk id="7" creationId="{C4E0D875-50BF-4A79-9A51-F71995B79F18}"/>
          </ac:spMkLst>
        </pc:spChg>
        <pc:picChg chg="add mod">
          <ac:chgData name="Erin Tansley" userId="4f4ed99bcef60609" providerId="LiveId" clId="{BDBD2D9D-1CBB-4A31-9437-228616E5C6DF}" dt="2021-06-25T20:16:33.092" v="547" actId="1076"/>
          <ac:picMkLst>
            <pc:docMk/>
            <pc:sldMk cId="954492897" sldId="263"/>
            <ac:picMk id="4" creationId="{3B12B799-A35C-4B46-88EE-B3FE56749F6B}"/>
          </ac:picMkLst>
        </pc:picChg>
        <pc:picChg chg="add mod">
          <ac:chgData name="Erin Tansley" userId="4f4ed99bcef60609" providerId="LiveId" clId="{BDBD2D9D-1CBB-4A31-9437-228616E5C6DF}" dt="2021-06-25T20:16:33.092" v="547" actId="1076"/>
          <ac:picMkLst>
            <pc:docMk/>
            <pc:sldMk cId="954492897" sldId="263"/>
            <ac:picMk id="5" creationId="{61114B60-8A98-4450-8BE8-F7ACBE604154}"/>
          </ac:picMkLst>
        </pc:picChg>
        <pc:picChg chg="add mod">
          <ac:chgData name="Erin Tansley" userId="4f4ed99bcef60609" providerId="LiveId" clId="{BDBD2D9D-1CBB-4A31-9437-228616E5C6DF}" dt="2021-06-25T20:16:33.092" v="547" actId="1076"/>
          <ac:picMkLst>
            <pc:docMk/>
            <pc:sldMk cId="954492897" sldId="263"/>
            <ac:picMk id="6" creationId="{66514BCA-B238-4C94-A6CB-9DFEB7D805D2}"/>
          </ac:picMkLst>
        </pc:picChg>
      </pc:sldChg>
      <pc:sldChg chg="addSp modSp add mod ord">
        <pc:chgData name="Erin Tansley" userId="4f4ed99bcef60609" providerId="LiveId" clId="{BDBD2D9D-1CBB-4A31-9437-228616E5C6DF}" dt="2021-06-25T20:03:20.534" v="144" actId="1076"/>
        <pc:sldMkLst>
          <pc:docMk/>
          <pc:sldMk cId="2031645728" sldId="264"/>
        </pc:sldMkLst>
        <pc:spChg chg="add mod">
          <ac:chgData name="Erin Tansley" userId="4f4ed99bcef60609" providerId="LiveId" clId="{BDBD2D9D-1CBB-4A31-9437-228616E5C6DF}" dt="2021-06-25T20:03:20.534" v="144" actId="1076"/>
          <ac:spMkLst>
            <pc:docMk/>
            <pc:sldMk cId="2031645728" sldId="264"/>
            <ac:spMk id="2" creationId="{1C9F594D-8E1B-4700-AEF7-3A9B00013D35}"/>
          </ac:spMkLst>
        </pc:spChg>
        <pc:picChg chg="add mod">
          <ac:chgData name="Erin Tansley" userId="4f4ed99bcef60609" providerId="LiveId" clId="{BDBD2D9D-1CBB-4A31-9437-228616E5C6DF}" dt="2021-06-25T20:03:03.587" v="110" actId="1076"/>
          <ac:picMkLst>
            <pc:docMk/>
            <pc:sldMk cId="2031645728" sldId="264"/>
            <ac:picMk id="1026" creationId="{34C74A96-5479-4A9B-9A49-05A36C4047DF}"/>
          </ac:picMkLst>
        </pc:picChg>
        <pc:picChg chg="add mod">
          <ac:chgData name="Erin Tansley" userId="4f4ed99bcef60609" providerId="LiveId" clId="{BDBD2D9D-1CBB-4A31-9437-228616E5C6DF}" dt="2021-06-25T20:03:03.587" v="110" actId="1076"/>
          <ac:picMkLst>
            <pc:docMk/>
            <pc:sldMk cId="2031645728" sldId="264"/>
            <ac:picMk id="1028" creationId="{BF359591-DF35-4C39-A7CC-A050197519C3}"/>
          </ac:picMkLst>
        </pc:picChg>
        <pc:picChg chg="add mod">
          <ac:chgData name="Erin Tansley" userId="4f4ed99bcef60609" providerId="LiveId" clId="{BDBD2D9D-1CBB-4A31-9437-228616E5C6DF}" dt="2021-06-25T20:03:03.587" v="110" actId="1076"/>
          <ac:picMkLst>
            <pc:docMk/>
            <pc:sldMk cId="2031645728" sldId="264"/>
            <ac:picMk id="1030" creationId="{0501688A-F23D-4A45-9230-D341F34AB61D}"/>
          </ac:picMkLst>
        </pc:picChg>
        <pc:picChg chg="add mod">
          <ac:chgData name="Erin Tansley" userId="4f4ed99bcef60609" providerId="LiveId" clId="{BDBD2D9D-1CBB-4A31-9437-228616E5C6DF}" dt="2021-06-25T20:03:03.587" v="110" actId="1076"/>
          <ac:picMkLst>
            <pc:docMk/>
            <pc:sldMk cId="2031645728" sldId="264"/>
            <ac:picMk id="1032" creationId="{D2120F9F-76FC-49A2-AA16-C1348E914854}"/>
          </ac:picMkLst>
        </pc:picChg>
      </pc:sldChg>
      <pc:sldChg chg="add del">
        <pc:chgData name="Erin Tansley" userId="4f4ed99bcef60609" providerId="LiveId" clId="{BDBD2D9D-1CBB-4A31-9437-228616E5C6DF}" dt="2021-06-25T20:18:50.213" v="671" actId="2696"/>
        <pc:sldMkLst>
          <pc:docMk/>
          <pc:sldMk cId="3584300096" sldId="265"/>
        </pc:sldMkLst>
      </pc:sldChg>
      <pc:sldChg chg="addSp delSp modSp new mod">
        <pc:chgData name="Erin Tansley" userId="4f4ed99bcef60609" providerId="LiveId" clId="{BDBD2D9D-1CBB-4A31-9437-228616E5C6DF}" dt="2021-06-25T20:07:23.691" v="222" actId="20577"/>
        <pc:sldMkLst>
          <pc:docMk/>
          <pc:sldMk cId="3430859547" sldId="266"/>
        </pc:sldMkLst>
        <pc:spChg chg="del">
          <ac:chgData name="Erin Tansley" userId="4f4ed99bcef60609" providerId="LiveId" clId="{BDBD2D9D-1CBB-4A31-9437-228616E5C6DF}" dt="2021-06-25T20:04:57.643" v="152" actId="478"/>
          <ac:spMkLst>
            <pc:docMk/>
            <pc:sldMk cId="3430859547" sldId="266"/>
            <ac:spMk id="2" creationId="{4EA52CA1-FD3B-4D87-A0C4-E4EF579284AE}"/>
          </ac:spMkLst>
        </pc:spChg>
        <pc:spChg chg="del">
          <ac:chgData name="Erin Tansley" userId="4f4ed99bcef60609" providerId="LiveId" clId="{BDBD2D9D-1CBB-4A31-9437-228616E5C6DF}" dt="2021-06-25T20:04:58.427" v="153" actId="478"/>
          <ac:spMkLst>
            <pc:docMk/>
            <pc:sldMk cId="3430859547" sldId="266"/>
            <ac:spMk id="3" creationId="{F4AB78AC-F06A-4A6F-AF7B-30F336DC8A1A}"/>
          </ac:spMkLst>
        </pc:spChg>
        <pc:spChg chg="add del">
          <ac:chgData name="Erin Tansley" userId="4f4ed99bcef60609" providerId="LiveId" clId="{BDBD2D9D-1CBB-4A31-9437-228616E5C6DF}" dt="2021-06-25T20:05:01.658" v="155" actId="478"/>
          <ac:spMkLst>
            <pc:docMk/>
            <pc:sldMk cId="3430859547" sldId="266"/>
            <ac:spMk id="4" creationId="{A88748B5-5C3A-4B24-913F-9AC7A991955B}"/>
          </ac:spMkLst>
        </pc:spChg>
        <pc:spChg chg="add del">
          <ac:chgData name="Erin Tansley" userId="4f4ed99bcef60609" providerId="LiveId" clId="{BDBD2D9D-1CBB-4A31-9437-228616E5C6DF}" dt="2021-06-25T20:05:06.057" v="157" actId="478"/>
          <ac:spMkLst>
            <pc:docMk/>
            <pc:sldMk cId="3430859547" sldId="266"/>
            <ac:spMk id="5" creationId="{171931BF-41B1-4496-8D73-1591D5CADF53}"/>
          </ac:spMkLst>
        </pc:spChg>
        <pc:spChg chg="add del">
          <ac:chgData name="Erin Tansley" userId="4f4ed99bcef60609" providerId="LiveId" clId="{BDBD2D9D-1CBB-4A31-9437-228616E5C6DF}" dt="2021-06-25T20:05:12.507" v="159" actId="478"/>
          <ac:spMkLst>
            <pc:docMk/>
            <pc:sldMk cId="3430859547" sldId="266"/>
            <ac:spMk id="6" creationId="{69AB0ECC-EB61-4C39-91B0-D74F90CD01C3}"/>
          </ac:spMkLst>
        </pc:spChg>
        <pc:spChg chg="add mod">
          <ac:chgData name="Erin Tansley" userId="4f4ed99bcef60609" providerId="LiveId" clId="{BDBD2D9D-1CBB-4A31-9437-228616E5C6DF}" dt="2021-06-25T20:05:41.631" v="176" actId="20577"/>
          <ac:spMkLst>
            <pc:docMk/>
            <pc:sldMk cId="3430859547" sldId="266"/>
            <ac:spMk id="9" creationId="{50AD7F72-2898-4F5F-8D09-AD0D9AEDCC2B}"/>
          </ac:spMkLst>
        </pc:spChg>
        <pc:spChg chg="add mod">
          <ac:chgData name="Erin Tansley" userId="4f4ed99bcef60609" providerId="LiveId" clId="{BDBD2D9D-1CBB-4A31-9437-228616E5C6DF}" dt="2021-06-25T20:06:51.720" v="210" actId="1076"/>
          <ac:spMkLst>
            <pc:docMk/>
            <pc:sldMk cId="3430859547" sldId="266"/>
            <ac:spMk id="12" creationId="{E385A59C-0343-481B-B4EA-90E1AE1D0D06}"/>
          </ac:spMkLst>
        </pc:spChg>
        <pc:spChg chg="add mod">
          <ac:chgData name="Erin Tansley" userId="4f4ed99bcef60609" providerId="LiveId" clId="{BDBD2D9D-1CBB-4A31-9437-228616E5C6DF}" dt="2021-06-25T20:07:00.556" v="215" actId="20577"/>
          <ac:spMkLst>
            <pc:docMk/>
            <pc:sldMk cId="3430859547" sldId="266"/>
            <ac:spMk id="15" creationId="{3F2E3F25-68D5-4370-ABBB-7208E8F47752}"/>
          </ac:spMkLst>
        </pc:spChg>
        <pc:spChg chg="add mod">
          <ac:chgData name="Erin Tansley" userId="4f4ed99bcef60609" providerId="LiveId" clId="{BDBD2D9D-1CBB-4A31-9437-228616E5C6DF}" dt="2021-06-25T20:07:23.691" v="222" actId="20577"/>
          <ac:spMkLst>
            <pc:docMk/>
            <pc:sldMk cId="3430859547" sldId="266"/>
            <ac:spMk id="18" creationId="{CFE79DC8-CFBF-4EA2-A71D-894F59C0F485}"/>
          </ac:spMkLst>
        </pc:spChg>
        <pc:picChg chg="add mod">
          <ac:chgData name="Erin Tansley" userId="4f4ed99bcef60609" providerId="LiveId" clId="{BDBD2D9D-1CBB-4A31-9437-228616E5C6DF}" dt="2021-06-25T20:05:45.553" v="178" actId="1076"/>
          <ac:picMkLst>
            <pc:docMk/>
            <pc:sldMk cId="3430859547" sldId="266"/>
            <ac:picMk id="8" creationId="{74105A49-A56D-438A-A599-9867592B2B30}"/>
          </ac:picMkLst>
        </pc:picChg>
        <pc:picChg chg="add mod">
          <ac:chgData name="Erin Tansley" userId="4f4ed99bcef60609" providerId="LiveId" clId="{BDBD2D9D-1CBB-4A31-9437-228616E5C6DF}" dt="2021-06-25T20:06:49.511" v="209" actId="1076"/>
          <ac:picMkLst>
            <pc:docMk/>
            <pc:sldMk cId="3430859547" sldId="266"/>
            <ac:picMk id="11" creationId="{E9F3BEA7-C028-40DE-BE72-2F7A6C511AEE}"/>
          </ac:picMkLst>
        </pc:picChg>
        <pc:picChg chg="add mod">
          <ac:chgData name="Erin Tansley" userId="4f4ed99bcef60609" providerId="LiveId" clId="{BDBD2D9D-1CBB-4A31-9437-228616E5C6DF}" dt="2021-06-25T20:06:53.828" v="211" actId="1076"/>
          <ac:picMkLst>
            <pc:docMk/>
            <pc:sldMk cId="3430859547" sldId="266"/>
            <ac:picMk id="14" creationId="{F7618915-04AD-4ED8-BA21-85B8401C18F7}"/>
          </ac:picMkLst>
        </pc:picChg>
        <pc:picChg chg="add mod">
          <ac:chgData name="Erin Tansley" userId="4f4ed99bcef60609" providerId="LiveId" clId="{BDBD2D9D-1CBB-4A31-9437-228616E5C6DF}" dt="2021-06-25T20:07:16.654" v="218" actId="1076"/>
          <ac:picMkLst>
            <pc:docMk/>
            <pc:sldMk cId="3430859547" sldId="266"/>
            <ac:picMk id="17" creationId="{F3A7962C-9D4C-4617-9555-08AFA8990DAC}"/>
          </ac:picMkLst>
        </pc:picChg>
      </pc:sldChg>
      <pc:sldChg chg="addSp delSp modSp new mod">
        <pc:chgData name="Erin Tansley" userId="4f4ed99bcef60609" providerId="LiveId" clId="{BDBD2D9D-1CBB-4A31-9437-228616E5C6DF}" dt="2021-06-25T20:09:21.782" v="294" actId="1076"/>
        <pc:sldMkLst>
          <pc:docMk/>
          <pc:sldMk cId="533726399" sldId="267"/>
        </pc:sldMkLst>
        <pc:spChg chg="del">
          <ac:chgData name="Erin Tansley" userId="4f4ed99bcef60609" providerId="LiveId" clId="{BDBD2D9D-1CBB-4A31-9437-228616E5C6DF}" dt="2021-06-25T20:07:31.802" v="224" actId="478"/>
          <ac:spMkLst>
            <pc:docMk/>
            <pc:sldMk cId="533726399" sldId="267"/>
            <ac:spMk id="2" creationId="{4420C369-ACF2-4BDA-A966-E3E796BA850E}"/>
          </ac:spMkLst>
        </pc:spChg>
        <pc:spChg chg="del">
          <ac:chgData name="Erin Tansley" userId="4f4ed99bcef60609" providerId="LiveId" clId="{BDBD2D9D-1CBB-4A31-9437-228616E5C6DF}" dt="2021-06-25T20:07:33.153" v="225" actId="478"/>
          <ac:spMkLst>
            <pc:docMk/>
            <pc:sldMk cId="533726399" sldId="267"/>
            <ac:spMk id="3" creationId="{4E30C23D-284D-4F27-8E25-C3987DF36564}"/>
          </ac:spMkLst>
        </pc:spChg>
        <pc:spChg chg="add mod">
          <ac:chgData name="Erin Tansley" userId="4f4ed99bcef60609" providerId="LiveId" clId="{BDBD2D9D-1CBB-4A31-9437-228616E5C6DF}" dt="2021-06-25T20:07:55.137" v="266" actId="14100"/>
          <ac:spMkLst>
            <pc:docMk/>
            <pc:sldMk cId="533726399" sldId="267"/>
            <ac:spMk id="4" creationId="{5CEA5429-4C20-4741-81FD-695EDFECAA0F}"/>
          </ac:spMkLst>
        </pc:spChg>
        <pc:picChg chg="add mod">
          <ac:chgData name="Erin Tansley" userId="4f4ed99bcef60609" providerId="LiveId" clId="{BDBD2D9D-1CBB-4A31-9437-228616E5C6DF}" dt="2021-06-25T20:08:08.637" v="272" actId="1076"/>
          <ac:picMkLst>
            <pc:docMk/>
            <pc:sldMk cId="533726399" sldId="267"/>
            <ac:picMk id="6" creationId="{BB28330C-BA8B-4B18-A8B6-5BDE3399B1AB}"/>
          </ac:picMkLst>
        </pc:picChg>
        <pc:picChg chg="add mod">
          <ac:chgData name="Erin Tansley" userId="4f4ed99bcef60609" providerId="LiveId" clId="{BDBD2D9D-1CBB-4A31-9437-228616E5C6DF}" dt="2021-06-25T20:08:25.492" v="278" actId="1076"/>
          <ac:picMkLst>
            <pc:docMk/>
            <pc:sldMk cId="533726399" sldId="267"/>
            <ac:picMk id="8" creationId="{7DE37968-7624-4E2B-A6C1-181B3C4EE63C}"/>
          </ac:picMkLst>
        </pc:picChg>
        <pc:picChg chg="add mod">
          <ac:chgData name="Erin Tansley" userId="4f4ed99bcef60609" providerId="LiveId" clId="{BDBD2D9D-1CBB-4A31-9437-228616E5C6DF}" dt="2021-06-25T20:08:39.531" v="283" actId="1076"/>
          <ac:picMkLst>
            <pc:docMk/>
            <pc:sldMk cId="533726399" sldId="267"/>
            <ac:picMk id="10" creationId="{F23C8C55-50DA-403D-8367-8ECCFD6A8F4E}"/>
          </ac:picMkLst>
        </pc:picChg>
        <pc:picChg chg="add mod">
          <ac:chgData name="Erin Tansley" userId="4f4ed99bcef60609" providerId="LiveId" clId="{BDBD2D9D-1CBB-4A31-9437-228616E5C6DF}" dt="2021-06-25T20:08:54.413" v="286" actId="1076"/>
          <ac:picMkLst>
            <pc:docMk/>
            <pc:sldMk cId="533726399" sldId="267"/>
            <ac:picMk id="12" creationId="{DE1945CB-DD72-4A85-88E9-2C32A4ABB1BD}"/>
          </ac:picMkLst>
        </pc:picChg>
        <pc:picChg chg="add mod">
          <ac:chgData name="Erin Tansley" userId="4f4ed99bcef60609" providerId="LiveId" clId="{BDBD2D9D-1CBB-4A31-9437-228616E5C6DF}" dt="2021-06-25T20:09:08.637" v="291" actId="1076"/>
          <ac:picMkLst>
            <pc:docMk/>
            <pc:sldMk cId="533726399" sldId="267"/>
            <ac:picMk id="14" creationId="{0FEC844F-CC35-4AFC-9F80-A4BE6151B4A3}"/>
          </ac:picMkLst>
        </pc:picChg>
        <pc:picChg chg="add mod">
          <ac:chgData name="Erin Tansley" userId="4f4ed99bcef60609" providerId="LiveId" clId="{BDBD2D9D-1CBB-4A31-9437-228616E5C6DF}" dt="2021-06-25T20:09:21.782" v="294" actId="1076"/>
          <ac:picMkLst>
            <pc:docMk/>
            <pc:sldMk cId="533726399" sldId="267"/>
            <ac:picMk id="16" creationId="{B33CDA64-DB54-4F2D-8A73-6E0CC2764F2E}"/>
          </ac:picMkLst>
        </pc:picChg>
      </pc:sldChg>
      <pc:sldChg chg="addSp delSp modSp add mod">
        <pc:chgData name="Erin Tansley" userId="4f4ed99bcef60609" providerId="LiveId" clId="{BDBD2D9D-1CBB-4A31-9437-228616E5C6DF}" dt="2021-06-25T20:14:13.602" v="465" actId="14100"/>
        <pc:sldMkLst>
          <pc:docMk/>
          <pc:sldMk cId="3952345458" sldId="268"/>
        </pc:sldMkLst>
        <pc:spChg chg="add mod">
          <ac:chgData name="Erin Tansley" userId="4f4ed99bcef60609" providerId="LiveId" clId="{BDBD2D9D-1CBB-4A31-9437-228616E5C6DF}" dt="2021-06-25T20:14:13.602" v="465" actId="14100"/>
          <ac:spMkLst>
            <pc:docMk/>
            <pc:sldMk cId="3952345458" sldId="268"/>
            <ac:spMk id="12" creationId="{5160559E-F1AE-472A-8D91-EE70B86A1489}"/>
          </ac:spMkLst>
        </pc:spChg>
        <pc:picChg chg="add del mod">
          <ac:chgData name="Erin Tansley" userId="4f4ed99bcef60609" providerId="LiveId" clId="{BDBD2D9D-1CBB-4A31-9437-228616E5C6DF}" dt="2021-06-25T20:12:10.297" v="346" actId="478"/>
          <ac:picMkLst>
            <pc:docMk/>
            <pc:sldMk cId="3952345458" sldId="268"/>
            <ac:picMk id="3" creationId="{5675971F-6A53-47CB-ABC6-5AF60E7CC162}"/>
          </ac:picMkLst>
        </pc:picChg>
        <pc:picChg chg="add mod">
          <ac:chgData name="Erin Tansley" userId="4f4ed99bcef60609" providerId="LiveId" clId="{BDBD2D9D-1CBB-4A31-9437-228616E5C6DF}" dt="2021-06-25T20:12:54.707" v="363" actId="1076"/>
          <ac:picMkLst>
            <pc:docMk/>
            <pc:sldMk cId="3952345458" sldId="268"/>
            <ac:picMk id="5" creationId="{2203782D-45F4-4F7D-81CE-17F0ECB93A39}"/>
          </ac:picMkLst>
        </pc:picChg>
        <pc:picChg chg="add mod">
          <ac:chgData name="Erin Tansley" userId="4f4ed99bcef60609" providerId="LiveId" clId="{BDBD2D9D-1CBB-4A31-9437-228616E5C6DF}" dt="2021-06-25T20:12:35.257" v="359" actId="1076"/>
          <ac:picMkLst>
            <pc:docMk/>
            <pc:sldMk cId="3952345458" sldId="268"/>
            <ac:picMk id="7" creationId="{F3A4169F-9D42-4351-AEA7-C7A5A608AEDF}"/>
          </ac:picMkLst>
        </pc:picChg>
        <pc:picChg chg="add mod">
          <ac:chgData name="Erin Tansley" userId="4f4ed99bcef60609" providerId="LiveId" clId="{BDBD2D9D-1CBB-4A31-9437-228616E5C6DF}" dt="2021-06-25T20:12:54.707" v="363" actId="1076"/>
          <ac:picMkLst>
            <pc:docMk/>
            <pc:sldMk cId="3952345458" sldId="268"/>
            <ac:picMk id="9" creationId="{63479DF3-C8B1-405F-A346-78F3B88D4024}"/>
          </ac:picMkLst>
        </pc:picChg>
        <pc:picChg chg="add mod">
          <ac:chgData name="Erin Tansley" userId="4f4ed99bcef60609" providerId="LiveId" clId="{BDBD2D9D-1CBB-4A31-9437-228616E5C6DF}" dt="2021-06-25T20:13:32.238" v="366" actId="1076"/>
          <ac:picMkLst>
            <pc:docMk/>
            <pc:sldMk cId="3952345458" sldId="268"/>
            <ac:picMk id="11" creationId="{7E65E591-B209-4582-91FD-ED614F477DFB}"/>
          </ac:picMkLst>
        </pc:picChg>
      </pc:sldChg>
      <pc:sldChg chg="addSp modSp add mod">
        <pc:chgData name="Erin Tansley" userId="4f4ed99bcef60609" providerId="LiveId" clId="{BDBD2D9D-1CBB-4A31-9437-228616E5C6DF}" dt="2021-06-25T20:11:56.961" v="343" actId="1076"/>
        <pc:sldMkLst>
          <pc:docMk/>
          <pc:sldMk cId="4097180624" sldId="269"/>
        </pc:sldMkLst>
        <pc:picChg chg="add mod">
          <ac:chgData name="Erin Tansley" userId="4f4ed99bcef60609" providerId="LiveId" clId="{BDBD2D9D-1CBB-4A31-9437-228616E5C6DF}" dt="2021-06-25T20:11:49.700" v="340" actId="1076"/>
          <ac:picMkLst>
            <pc:docMk/>
            <pc:sldMk cId="4097180624" sldId="269"/>
            <ac:picMk id="3" creationId="{E7015F20-BD26-434D-96D3-B8E57F9E17AA}"/>
          </ac:picMkLst>
        </pc:picChg>
        <pc:picChg chg="add mod">
          <ac:chgData name="Erin Tansley" userId="4f4ed99bcef60609" providerId="LiveId" clId="{BDBD2D9D-1CBB-4A31-9437-228616E5C6DF}" dt="2021-06-25T20:11:52.947" v="342" actId="1076"/>
          <ac:picMkLst>
            <pc:docMk/>
            <pc:sldMk cId="4097180624" sldId="269"/>
            <ac:picMk id="5" creationId="{1D850961-1700-433D-9182-D2B1CA3086C4}"/>
          </ac:picMkLst>
        </pc:picChg>
        <pc:picChg chg="add mod">
          <ac:chgData name="Erin Tansley" userId="4f4ed99bcef60609" providerId="LiveId" clId="{BDBD2D9D-1CBB-4A31-9437-228616E5C6DF}" dt="2021-06-25T20:11:56.961" v="343" actId="1076"/>
          <ac:picMkLst>
            <pc:docMk/>
            <pc:sldMk cId="4097180624" sldId="269"/>
            <ac:picMk id="7" creationId="{86953627-4163-4C58-8C11-02DE5201371D}"/>
          </ac:picMkLst>
        </pc:picChg>
      </pc:sldChg>
      <pc:sldChg chg="addSp modSp add mod">
        <pc:chgData name="Erin Tansley" userId="4f4ed99bcef60609" providerId="LiveId" clId="{BDBD2D9D-1CBB-4A31-9437-228616E5C6DF}" dt="2021-06-25T20:10:50.509" v="321" actId="1076"/>
        <pc:sldMkLst>
          <pc:docMk/>
          <pc:sldMk cId="4104906431" sldId="270"/>
        </pc:sldMkLst>
        <pc:picChg chg="add mod">
          <ac:chgData name="Erin Tansley" userId="4f4ed99bcef60609" providerId="LiveId" clId="{BDBD2D9D-1CBB-4A31-9437-228616E5C6DF}" dt="2021-06-25T20:10:04.656" v="307" actId="1076"/>
          <ac:picMkLst>
            <pc:docMk/>
            <pc:sldMk cId="4104906431" sldId="270"/>
            <ac:picMk id="3" creationId="{296A452D-584A-490F-9762-484259A0B689}"/>
          </ac:picMkLst>
        </pc:picChg>
        <pc:picChg chg="add mod">
          <ac:chgData name="Erin Tansley" userId="4f4ed99bcef60609" providerId="LiveId" clId="{BDBD2D9D-1CBB-4A31-9437-228616E5C6DF}" dt="2021-06-25T20:10:07.811" v="309" actId="1076"/>
          <ac:picMkLst>
            <pc:docMk/>
            <pc:sldMk cId="4104906431" sldId="270"/>
            <ac:picMk id="5" creationId="{3FC3DA71-828F-4984-B46B-E40E0FA973DE}"/>
          </ac:picMkLst>
        </pc:picChg>
        <pc:picChg chg="add mod">
          <ac:chgData name="Erin Tansley" userId="4f4ed99bcef60609" providerId="LiveId" clId="{BDBD2D9D-1CBB-4A31-9437-228616E5C6DF}" dt="2021-06-25T20:10:11.889" v="310" actId="1076"/>
          <ac:picMkLst>
            <pc:docMk/>
            <pc:sldMk cId="4104906431" sldId="270"/>
            <ac:picMk id="7" creationId="{A57AD420-BE83-4BEB-BC57-E5C2616B2403}"/>
          </ac:picMkLst>
        </pc:picChg>
        <pc:picChg chg="add mod">
          <ac:chgData name="Erin Tansley" userId="4f4ed99bcef60609" providerId="LiveId" clId="{BDBD2D9D-1CBB-4A31-9437-228616E5C6DF}" dt="2021-06-25T20:10:25.098" v="313" actId="1076"/>
          <ac:picMkLst>
            <pc:docMk/>
            <pc:sldMk cId="4104906431" sldId="270"/>
            <ac:picMk id="9" creationId="{0384D2FE-0650-4712-8344-04082DFB34F2}"/>
          </ac:picMkLst>
        </pc:picChg>
        <pc:picChg chg="add mod">
          <ac:chgData name="Erin Tansley" userId="4f4ed99bcef60609" providerId="LiveId" clId="{BDBD2D9D-1CBB-4A31-9437-228616E5C6DF}" dt="2021-06-25T20:10:35.880" v="316" actId="1076"/>
          <ac:picMkLst>
            <pc:docMk/>
            <pc:sldMk cId="4104906431" sldId="270"/>
            <ac:picMk id="11" creationId="{C4081AD3-9EC0-4925-9FB9-4AC66641B1BD}"/>
          </ac:picMkLst>
        </pc:picChg>
        <pc:picChg chg="add mod">
          <ac:chgData name="Erin Tansley" userId="4f4ed99bcef60609" providerId="LiveId" clId="{BDBD2D9D-1CBB-4A31-9437-228616E5C6DF}" dt="2021-06-25T20:10:50.509" v="321" actId="1076"/>
          <ac:picMkLst>
            <pc:docMk/>
            <pc:sldMk cId="4104906431" sldId="270"/>
            <ac:picMk id="13" creationId="{1A29DF86-E4AC-4EA1-9A21-0B72A4447F75}"/>
          </ac:picMkLst>
        </pc:picChg>
      </pc:sldChg>
      <pc:sldChg chg="addSp modSp add mod">
        <pc:chgData name="Erin Tansley" userId="4f4ed99bcef60609" providerId="LiveId" clId="{BDBD2D9D-1CBB-4A31-9437-228616E5C6DF}" dt="2021-06-25T20:18:56.334" v="675" actId="20577"/>
        <pc:sldMkLst>
          <pc:docMk/>
          <pc:sldMk cId="1339357636" sldId="271"/>
        </pc:sldMkLst>
        <pc:spChg chg="add mod">
          <ac:chgData name="Erin Tansley" userId="4f4ed99bcef60609" providerId="LiveId" clId="{BDBD2D9D-1CBB-4A31-9437-228616E5C6DF}" dt="2021-06-25T20:18:56.334" v="675" actId="20577"/>
          <ac:spMkLst>
            <pc:docMk/>
            <pc:sldMk cId="1339357636" sldId="271"/>
            <ac:spMk id="4" creationId="{54564F74-713C-47BC-9C6B-71A7D5C62175}"/>
          </ac:spMkLst>
        </pc:spChg>
        <pc:picChg chg="add mod">
          <ac:chgData name="Erin Tansley" userId="4f4ed99bcef60609" providerId="LiveId" clId="{BDBD2D9D-1CBB-4A31-9437-228616E5C6DF}" dt="2021-06-25T20:18:39.773" v="670" actId="1076"/>
          <ac:picMkLst>
            <pc:docMk/>
            <pc:sldMk cId="1339357636" sldId="271"/>
            <ac:picMk id="2" creationId="{7592C04F-EC3B-4ABE-85DE-A08E34CADD7D}"/>
          </ac:picMkLst>
        </pc:picChg>
        <pc:picChg chg="add mod">
          <ac:chgData name="Erin Tansley" userId="4f4ed99bcef60609" providerId="LiveId" clId="{BDBD2D9D-1CBB-4A31-9437-228616E5C6DF}" dt="2021-06-25T20:18:38.439" v="669" actId="1076"/>
          <ac:picMkLst>
            <pc:docMk/>
            <pc:sldMk cId="1339357636" sldId="271"/>
            <ac:picMk id="3" creationId="{CC79D84E-DD17-4AA2-B77B-27BF7846D3EC}"/>
          </ac:picMkLst>
        </pc:picChg>
      </pc:sldChg>
      <pc:sldChg chg="addSp modSp add mod ord">
        <pc:chgData name="Erin Tansley" userId="4f4ed99bcef60609" providerId="LiveId" clId="{BDBD2D9D-1CBB-4A31-9437-228616E5C6DF}" dt="2021-06-25T20:17:39.014" v="646" actId="20577"/>
        <pc:sldMkLst>
          <pc:docMk/>
          <pc:sldMk cId="3359712578" sldId="272"/>
        </pc:sldMkLst>
        <pc:spChg chg="add mod">
          <ac:chgData name="Erin Tansley" userId="4f4ed99bcef60609" providerId="LiveId" clId="{BDBD2D9D-1CBB-4A31-9437-228616E5C6DF}" dt="2021-06-25T20:17:39.014" v="646" actId="20577"/>
          <ac:spMkLst>
            <pc:docMk/>
            <pc:sldMk cId="3359712578" sldId="272"/>
            <ac:spMk id="5" creationId="{AA3119FA-9588-4BC7-99F5-29954DB58D33}"/>
          </ac:spMkLst>
        </pc:spChg>
        <pc:picChg chg="add mod">
          <ac:chgData name="Erin Tansley" userId="4f4ed99bcef60609" providerId="LiveId" clId="{BDBD2D9D-1CBB-4A31-9437-228616E5C6DF}" dt="2021-06-25T20:17:09.652" v="580" actId="1076"/>
          <ac:picMkLst>
            <pc:docMk/>
            <pc:sldMk cId="3359712578" sldId="272"/>
            <ac:picMk id="2" creationId="{E66FAC00-04D6-4F61-98FF-F3B8B6C60D12}"/>
          </ac:picMkLst>
        </pc:picChg>
        <pc:picChg chg="add mod">
          <ac:chgData name="Erin Tansley" userId="4f4ed99bcef60609" providerId="LiveId" clId="{BDBD2D9D-1CBB-4A31-9437-228616E5C6DF}" dt="2021-06-25T20:17:13.344" v="583" actId="1076"/>
          <ac:picMkLst>
            <pc:docMk/>
            <pc:sldMk cId="3359712578" sldId="272"/>
            <ac:picMk id="3" creationId="{661C93FF-8CBC-4AD1-B08C-8577F901B138}"/>
          </ac:picMkLst>
        </pc:picChg>
        <pc:picChg chg="add mod">
          <ac:chgData name="Erin Tansley" userId="4f4ed99bcef60609" providerId="LiveId" clId="{BDBD2D9D-1CBB-4A31-9437-228616E5C6DF}" dt="2021-06-25T20:17:16.778" v="585" actId="1076"/>
          <ac:picMkLst>
            <pc:docMk/>
            <pc:sldMk cId="3359712578" sldId="272"/>
            <ac:picMk id="4" creationId="{742EFD98-AE8A-4865-9B9C-B84577BBF9F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AD806-E3A4-452F-910C-13AADF554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EBF2F5-D171-4603-B229-337F6FE48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1579E-DEB3-47EC-92F3-E38C6B397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A024-8F59-4BF1-99AF-490BCAE67526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94293-E852-442A-B3B2-875F88F9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98265-FB02-4BAB-B162-F079222D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18C8-9DD4-49E1-9B6A-971A33D60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204A-80DC-4E5B-8F20-DCDCFD7C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710B8-8B71-4010-A827-476249EDE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6E6B6-C957-4F01-83A4-2FA2635EA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A024-8F59-4BF1-99AF-490BCAE67526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0128F-50FE-4786-BF8D-DA2012BC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32CF8-485C-4474-A6C0-E1577BB5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18C8-9DD4-49E1-9B6A-971A33D60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5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393AE5-8D6D-4F14-BF13-F78B763A6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6888E0-1BB9-40D3-B016-CB3EA14C0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01FE1-056D-4066-A5D8-99F2AD16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A024-8F59-4BF1-99AF-490BCAE67526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1551F-8A53-4E16-B3FF-1C9EEA4B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A2F25-FB8C-462A-A024-D5554120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18C8-9DD4-49E1-9B6A-971A33D60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6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4BBEE-11C1-46E6-BFF9-6632324A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701EC-E011-407A-9C8D-0D0132C5B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2D87-5D8E-4765-A287-8FEC0640A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A024-8F59-4BF1-99AF-490BCAE67526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DD6C4-07AB-4E09-B3D8-7A6240FF2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AEA82-966F-43B3-B7BD-755AEC26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18C8-9DD4-49E1-9B6A-971A33D60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16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3B40-7250-4D4E-BB0D-73A6EF8B0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C7E7A-8519-4D8A-B7FA-CA9B13987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A23FA-2DA9-40F0-A26A-6CC650A63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A024-8F59-4BF1-99AF-490BCAE67526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CB564-7BE6-4EDC-9F3E-E7939E9BB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82B8-05CF-48E0-A809-BE91E328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18C8-9DD4-49E1-9B6A-971A33D60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73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55339-6410-4810-8E40-44A7D6E3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141F6-7024-4EBC-9A0C-FE13E6231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1C612-51EF-42AD-A2EC-C55090B87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9A6B4-0090-4698-BD48-1210765E9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A024-8F59-4BF1-99AF-490BCAE67526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D2452-873B-409A-B5DA-6F89D97CF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668DF-935A-460E-B0FB-3CC72DCB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18C8-9DD4-49E1-9B6A-971A33D60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32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1CCA-9B99-40AD-87A0-A0D7BBBBB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4DB34-F382-4EC1-88FC-75BBF4106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118C4-50E9-44EB-AE79-0CA3D4F6A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3FD64-4C66-4983-AA52-CBB9F6F48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32BF5-1474-4D69-94D7-92C09878EC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29A6CA-5644-4910-805E-E35D3DA42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A024-8F59-4BF1-99AF-490BCAE67526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98AA57-78D9-4182-91B4-34FC2D620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FF195E-51E8-4325-B8DC-6B899BED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18C8-9DD4-49E1-9B6A-971A33D60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12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6A22-536A-4658-BD58-76204302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693308-A743-4E57-A658-A9147C19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A024-8F59-4BF1-99AF-490BCAE67526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EBBCEC-7033-4FD9-AFAC-FB0C32C33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28759-7608-49A9-ACB1-F51764F4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18C8-9DD4-49E1-9B6A-971A33D60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97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20959E-32F1-4B58-A47F-F03163E10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A024-8F59-4BF1-99AF-490BCAE67526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5F294-A066-4726-902D-AEF348B3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40D22-AD24-4245-8B24-A409D02E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18C8-9DD4-49E1-9B6A-971A33D60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13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7536-3CB5-4FF4-BA80-B2E9E701A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83EF6-EE71-45B7-9211-21FEBC76D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3D759-F94D-41EF-BEB2-76B04249A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75D1E-4CF9-44E9-BD37-78200DED3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A024-8F59-4BF1-99AF-490BCAE67526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A0C7F-08BB-4C3C-B863-0D76166AB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C6D49-6B70-4190-8C89-21CA5EBF1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18C8-9DD4-49E1-9B6A-971A33D60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38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959CF-EB38-4475-A1E2-09110E6C6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39EE19-7F8B-47E8-B747-A88607EF2F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14DC6-E906-4D33-BCC8-7164A0602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77312-D464-44DB-AA6B-5EA807650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A024-8F59-4BF1-99AF-490BCAE67526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B3F9C-CEAE-49BC-A99F-980A29B67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E902E-13C0-4513-9CF4-84B5CA99A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818C8-9DD4-49E1-9B6A-971A33D60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8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CA59D6-AEE5-429B-97B2-43CAE02F7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486D1-586B-442F-9BAE-C82B3F002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4B9D8-0ACE-4DD7-8C51-41BFFF5638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5A024-8F59-4BF1-99AF-490BCAE67526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6C4BA-83A0-4E4E-B9B2-FD9718585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A6597-CADE-42DD-B351-4CE2F0E529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818C8-9DD4-49E1-9B6A-971A33D60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2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ms response chart. Question title: How many people live in your household?. Number of responses: 123 responses.">
            <a:extLst>
              <a:ext uri="{FF2B5EF4-FFF2-40B4-BE49-F238E27FC236}">
                <a16:creationId xmlns:a16="http://schemas.microsoft.com/office/drawing/2014/main" id="{34C74A96-5479-4A9B-9A49-05A36C404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12" y="1053492"/>
            <a:ext cx="5113470" cy="215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ms response chart. Question title: Type of Residence:. Number of responses: 123 responses.">
            <a:extLst>
              <a:ext uri="{FF2B5EF4-FFF2-40B4-BE49-F238E27FC236}">
                <a16:creationId xmlns:a16="http://schemas.microsoft.com/office/drawing/2014/main" id="{BF359591-DF35-4C39-A7CC-A05019751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482" y="973228"/>
            <a:ext cx="5528138" cy="232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s response chart. Question title: Size of Residence. Number of responses: 123 responses.">
            <a:extLst>
              <a:ext uri="{FF2B5EF4-FFF2-40B4-BE49-F238E27FC236}">
                <a16:creationId xmlns:a16="http://schemas.microsoft.com/office/drawing/2014/main" id="{0501688A-F23D-4A45-9230-D341F34AB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75" y="4131207"/>
            <a:ext cx="5315461" cy="223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orms response chart. Question title: Distance from Home to Office. Number of responses: 123 responses.">
            <a:extLst>
              <a:ext uri="{FF2B5EF4-FFF2-40B4-BE49-F238E27FC236}">
                <a16:creationId xmlns:a16="http://schemas.microsoft.com/office/drawing/2014/main" id="{D2120F9F-76FC-49A2-AA16-C1348E914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92" y="3977794"/>
            <a:ext cx="5915708" cy="248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9F594D-8E1B-4700-AEF7-3A9B00013D35}"/>
              </a:ext>
            </a:extLst>
          </p:cNvPr>
          <p:cNvSpPr txBox="1"/>
          <p:nvPr/>
        </p:nvSpPr>
        <p:spPr>
          <a:xfrm>
            <a:off x="470388" y="220929"/>
            <a:ext cx="314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FORMS PIE CHARTS</a:t>
            </a:r>
          </a:p>
        </p:txBody>
      </p:sp>
    </p:spTree>
    <p:extLst>
      <p:ext uri="{BB962C8B-B14F-4D97-AF65-F5344CB8AC3E}">
        <p14:creationId xmlns:p14="http://schemas.microsoft.com/office/powerpoint/2010/main" val="2031645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58F5B3-662B-41F3-A46A-8672D425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56" y="1437588"/>
            <a:ext cx="6790838" cy="3888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57D33B-0FDC-489A-ADDE-5454F1547148}"/>
              </a:ext>
            </a:extLst>
          </p:cNvPr>
          <p:cNvSpPr txBox="1"/>
          <p:nvPr/>
        </p:nvSpPr>
        <p:spPr>
          <a:xfrm>
            <a:off x="470387" y="220929"/>
            <a:ext cx="907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EXPLORATION OF A POSSIBLE DECISION </a:t>
            </a:r>
            <a:r>
              <a:rPr lang="en-US"/>
              <a:t>TREE MODEL AND MISS OFFICE SOCIAL GROUPING</a:t>
            </a:r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7AAF10E-4B4F-4B57-A8D6-4ACF8856A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337" y="2364348"/>
            <a:ext cx="3384392" cy="223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72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B4777B-02FA-495E-801F-D4FB7ABA16E5}"/>
              </a:ext>
            </a:extLst>
          </p:cNvPr>
          <p:cNvSpPr/>
          <p:nvPr/>
        </p:nvSpPr>
        <p:spPr>
          <a:xfrm>
            <a:off x="403928" y="1314572"/>
            <a:ext cx="3277091" cy="2230370"/>
          </a:xfrm>
          <a:prstGeom prst="rect">
            <a:avLst/>
          </a:prstGeom>
          <a:blipFill>
            <a:blip r:embed="rId2"/>
            <a:srcRect/>
            <a:stretch>
              <a:fillRect l="-10000" r="-1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DC3529-EF11-438A-B773-F0B9911AA27F}"/>
              </a:ext>
            </a:extLst>
          </p:cNvPr>
          <p:cNvSpPr/>
          <p:nvPr/>
        </p:nvSpPr>
        <p:spPr>
          <a:xfrm>
            <a:off x="4272338" y="1314572"/>
            <a:ext cx="3534201" cy="2327579"/>
          </a:xfrm>
          <a:prstGeom prst="rect">
            <a:avLst/>
          </a:prstGeom>
          <a:blipFill>
            <a:blip r:embed="rId3"/>
            <a:srcRect/>
            <a:stretch>
              <a:fillRect l="-9000" r="-9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2B799-A35C-4B46-88EE-B3FE56749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28" y="4003862"/>
            <a:ext cx="5553129" cy="1186593"/>
          </a:xfrm>
          <a:prstGeom prst="rect">
            <a:avLst/>
          </a:prstGeom>
          <a:noFill/>
          <a:ln w="9525">
            <a:noFill/>
            <a:headEnd/>
            <a:tailEnd/>
          </a:ln>
          <a:effectLst>
            <a:softEdge rad="63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14B60-8A98-4450-8BE8-F7ACBE604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928" y="5240437"/>
            <a:ext cx="4969691" cy="1205665"/>
          </a:xfrm>
          <a:prstGeom prst="rect">
            <a:avLst/>
          </a:prstGeom>
          <a:noFill/>
          <a:ln w="9525">
            <a:noFill/>
            <a:headEnd/>
            <a:tailEnd/>
          </a:ln>
          <a:effectLst>
            <a:softEdge rad="63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514BCA-B238-4C94-A6CB-9DFEB7D80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056" y="3970870"/>
            <a:ext cx="5432882" cy="2700010"/>
          </a:xfrm>
          <a:prstGeom prst="rect">
            <a:avLst/>
          </a:prstGeom>
          <a:noFill/>
          <a:ln w="9525">
            <a:noFill/>
            <a:headEnd/>
            <a:tailEnd/>
          </a:ln>
          <a:effectLst>
            <a:softEdge rad="63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E0D875-50BF-4A79-9A51-F71995B79F18}"/>
              </a:ext>
            </a:extLst>
          </p:cNvPr>
          <p:cNvSpPr txBox="1"/>
          <p:nvPr/>
        </p:nvSpPr>
        <p:spPr>
          <a:xfrm>
            <a:off x="475101" y="579719"/>
            <a:ext cx="907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EXPLORATION IN R</a:t>
            </a:r>
          </a:p>
        </p:txBody>
      </p:sp>
    </p:spTree>
    <p:extLst>
      <p:ext uri="{BB962C8B-B14F-4D97-AF65-F5344CB8AC3E}">
        <p14:creationId xmlns:p14="http://schemas.microsoft.com/office/powerpoint/2010/main" val="954492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E66FAC00-04D6-4F61-98FF-F3B8B6C60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40" y="1032235"/>
            <a:ext cx="4289144" cy="4604008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1C93FF-8CBC-4AD1-B08C-8577F901B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818" y="1703854"/>
            <a:ext cx="3834933" cy="3450291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42EFD98-AE8A-4865-9B9C-B84577BBF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751" y="846376"/>
            <a:ext cx="4251080" cy="5257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3119FA-9588-4BC7-99F5-29954DB58D33}"/>
              </a:ext>
            </a:extLst>
          </p:cNvPr>
          <p:cNvSpPr txBox="1"/>
          <p:nvPr/>
        </p:nvSpPr>
        <p:spPr>
          <a:xfrm>
            <a:off x="475101" y="579719"/>
            <a:ext cx="907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 SUMMARY, ANALYSIS AND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3359712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692E0CD-B094-478A-8374-D52F24F7D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4" y="1847653"/>
            <a:ext cx="3490053" cy="287979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093C33D-9A45-4559-AAF3-7B9CDBBB2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87" y="1157983"/>
            <a:ext cx="4162900" cy="4318586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B5AAF2-BA34-433F-84C1-77CF3DA07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987" y="1294211"/>
            <a:ext cx="4262788" cy="4182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5BDB7F-5A3C-4F45-8530-63A964E37EA0}"/>
              </a:ext>
            </a:extLst>
          </p:cNvPr>
          <p:cNvSpPr txBox="1"/>
          <p:nvPr/>
        </p:nvSpPr>
        <p:spPr>
          <a:xfrm>
            <a:off x="475101" y="579719"/>
            <a:ext cx="907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 SUMMARY, ANALYSIS AND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367086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7592C04F-EC3B-4ABE-85DE-A08E34CAD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2" y="909686"/>
            <a:ext cx="5052774" cy="4788881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C79D84E-DD17-4AA2-B77B-27BF7846D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874" y="1478559"/>
            <a:ext cx="4098596" cy="3803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564F74-713C-47BC-9C6B-71A7D5C62175}"/>
              </a:ext>
            </a:extLst>
          </p:cNvPr>
          <p:cNvSpPr txBox="1"/>
          <p:nvPr/>
        </p:nvSpPr>
        <p:spPr>
          <a:xfrm>
            <a:off x="423253" y="311055"/>
            <a:ext cx="907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 SUMMARY, ANALYSIS AND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1339357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rms response chart. Question title: Do you take any form of public transit (bus, light rail, train)?. Number of responses: 123 responses.">
            <a:extLst>
              <a:ext uri="{FF2B5EF4-FFF2-40B4-BE49-F238E27FC236}">
                <a16:creationId xmlns:a16="http://schemas.microsoft.com/office/drawing/2014/main" id="{68116879-1E77-4295-913F-32B47CF2A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03" y="962079"/>
            <a:ext cx="6094114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rms response chart. Question title: Do you feel your vehicle is reliable?. Number of responses: 123 responses.">
            <a:extLst>
              <a:ext uri="{FF2B5EF4-FFF2-40B4-BE49-F238E27FC236}">
                <a16:creationId xmlns:a16="http://schemas.microsoft.com/office/drawing/2014/main" id="{06F3F050-69F4-4471-BAC9-078F0A16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183" y="1063177"/>
            <a:ext cx="6380375" cy="268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orms response chart. Question title: Political climate of your state?. Number of responses: 123 responses.">
            <a:extLst>
              <a:ext uri="{FF2B5EF4-FFF2-40B4-BE49-F238E27FC236}">
                <a16:creationId xmlns:a16="http://schemas.microsoft.com/office/drawing/2014/main" id="{EA9CE5F6-51AC-4753-8EC4-8F2D545D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1" y="4023194"/>
            <a:ext cx="5979736" cy="251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orms response chart. Question title: Do you feel that your office setting is clean, safe and comfortable?. Number of responses: 123 responses.">
            <a:extLst>
              <a:ext uri="{FF2B5EF4-FFF2-40B4-BE49-F238E27FC236}">
                <a16:creationId xmlns:a16="http://schemas.microsoft.com/office/drawing/2014/main" id="{A9D83FF1-1D6B-4A37-B36D-1C737313B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177" y="3891218"/>
            <a:ext cx="6380375" cy="268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79ECFD-82E9-4CD3-BBA8-FC720CDD92B8}"/>
              </a:ext>
            </a:extLst>
          </p:cNvPr>
          <p:cNvSpPr txBox="1"/>
          <p:nvPr/>
        </p:nvSpPr>
        <p:spPr>
          <a:xfrm>
            <a:off x="470388" y="220929"/>
            <a:ext cx="314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FORMS PIE CHARTS</a:t>
            </a:r>
          </a:p>
        </p:txBody>
      </p:sp>
    </p:spTree>
    <p:extLst>
      <p:ext uri="{BB962C8B-B14F-4D97-AF65-F5344CB8AC3E}">
        <p14:creationId xmlns:p14="http://schemas.microsoft.com/office/powerpoint/2010/main" val="3935786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orms response chart. Question title: Do you feel that your home setting is clean, safe and comfortable?. Number of responses: 123 responses.">
            <a:extLst>
              <a:ext uri="{FF2B5EF4-FFF2-40B4-BE49-F238E27FC236}">
                <a16:creationId xmlns:a16="http://schemas.microsoft.com/office/drawing/2014/main" id="{75416D3B-E3E4-493B-A62B-C3DD83CC9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46" y="1074027"/>
            <a:ext cx="5833619" cy="245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orms response chart. Question title: Do you receive mental health treatment in any capacity (individual, group, pharmaceutical)?. Number of responses: 123 responses.">
            <a:extLst>
              <a:ext uri="{FF2B5EF4-FFF2-40B4-BE49-F238E27FC236}">
                <a16:creationId xmlns:a16="http://schemas.microsoft.com/office/drawing/2014/main" id="{743FABA9-C414-4CA2-9B0A-39CFC3192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349" y="1164755"/>
            <a:ext cx="5987680" cy="251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orms response chart. Question title: Do you have any health conditions (not mental health) that require treatment outside of a yearly physical?. Number of responses: 123 responses.">
            <a:extLst>
              <a:ext uri="{FF2B5EF4-FFF2-40B4-BE49-F238E27FC236}">
                <a16:creationId xmlns:a16="http://schemas.microsoft.com/office/drawing/2014/main" id="{ABCE7311-BBE3-4673-B763-1301A7134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46" y="4004442"/>
            <a:ext cx="5126610" cy="232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orms response chart. Question title: What category does your biggest life goal fall into?. Number of responses: 123 responses.">
            <a:extLst>
              <a:ext uri="{FF2B5EF4-FFF2-40B4-BE49-F238E27FC236}">
                <a16:creationId xmlns:a16="http://schemas.microsoft.com/office/drawing/2014/main" id="{DB769D22-D12D-417A-A74A-799E83F75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816" y="4004442"/>
            <a:ext cx="6094114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F37F27-8F79-4F7E-9978-631BA256E51B}"/>
              </a:ext>
            </a:extLst>
          </p:cNvPr>
          <p:cNvSpPr txBox="1"/>
          <p:nvPr/>
        </p:nvSpPr>
        <p:spPr>
          <a:xfrm>
            <a:off x="470388" y="220929"/>
            <a:ext cx="314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FORMS PIE CHARTS</a:t>
            </a:r>
          </a:p>
        </p:txBody>
      </p:sp>
    </p:spTree>
    <p:extLst>
      <p:ext uri="{BB962C8B-B14F-4D97-AF65-F5344CB8AC3E}">
        <p14:creationId xmlns:p14="http://schemas.microsoft.com/office/powerpoint/2010/main" val="57565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orms response chart. Question title: Do you feel your biggest life goal is obtainable in the state you live in?. Number of responses: 123 responses.">
            <a:extLst>
              <a:ext uri="{FF2B5EF4-FFF2-40B4-BE49-F238E27FC236}">
                <a16:creationId xmlns:a16="http://schemas.microsoft.com/office/drawing/2014/main" id="{7E3B1297-20FF-44DE-94D2-147A21BA5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16" y="1353308"/>
            <a:ext cx="5560515" cy="233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orms response chart. Question title: What category do your main/favorite hobbies fall into?. Number of responses: 123 responses.">
            <a:extLst>
              <a:ext uri="{FF2B5EF4-FFF2-40B4-BE49-F238E27FC236}">
                <a16:creationId xmlns:a16="http://schemas.microsoft.com/office/drawing/2014/main" id="{F5DEC9E3-832E-4071-A789-F165E948C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674" y="1353308"/>
            <a:ext cx="5682791" cy="239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orms response chart. Question title: Do you miss the social aspects of an office setting?. Number of responses: 123 responses.">
            <a:extLst>
              <a:ext uri="{FF2B5EF4-FFF2-40B4-BE49-F238E27FC236}">
                <a16:creationId xmlns:a16="http://schemas.microsoft.com/office/drawing/2014/main" id="{75817259-7AC7-4B2C-8C3C-F36C66823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4" y="4109769"/>
            <a:ext cx="4066256" cy="171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orms response chart. Question title: Do you want to return to the office in some capacity?. Number of responses: 123 responses.">
            <a:extLst>
              <a:ext uri="{FF2B5EF4-FFF2-40B4-BE49-F238E27FC236}">
                <a16:creationId xmlns:a16="http://schemas.microsoft.com/office/drawing/2014/main" id="{4DA0573C-7AB7-4E32-A261-1492BEE3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406" y="4093272"/>
            <a:ext cx="5427499" cy="228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8093C3-AE5E-478C-99C5-24F92E10C11E}"/>
              </a:ext>
            </a:extLst>
          </p:cNvPr>
          <p:cNvSpPr txBox="1"/>
          <p:nvPr/>
        </p:nvSpPr>
        <p:spPr>
          <a:xfrm>
            <a:off x="470388" y="220929"/>
            <a:ext cx="314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FORMS PIE CHARTS</a:t>
            </a:r>
          </a:p>
        </p:txBody>
      </p:sp>
    </p:spTree>
    <p:extLst>
      <p:ext uri="{BB962C8B-B14F-4D97-AF65-F5344CB8AC3E}">
        <p14:creationId xmlns:p14="http://schemas.microsoft.com/office/powerpoint/2010/main" val="146227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105A49-A56D-438A-A599-9867592B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88" y="789189"/>
            <a:ext cx="3860948" cy="26398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AD7F72-2898-4F5F-8D09-AD0D9AEDCC2B}"/>
              </a:ext>
            </a:extLst>
          </p:cNvPr>
          <p:cNvSpPr txBox="1"/>
          <p:nvPr/>
        </p:nvSpPr>
        <p:spPr>
          <a:xfrm>
            <a:off x="470388" y="220929"/>
            <a:ext cx="314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MISSING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F3BEA7-C028-40DE-BE72-2F7A6C511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167" y="590261"/>
            <a:ext cx="3791563" cy="25923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85A59C-0343-481B-B4EA-90E1AE1D0D06}"/>
              </a:ext>
            </a:extLst>
          </p:cNvPr>
          <p:cNvSpPr txBox="1"/>
          <p:nvPr/>
        </p:nvSpPr>
        <p:spPr>
          <a:xfrm>
            <a:off x="5832084" y="338764"/>
            <a:ext cx="314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PRECISION RECALL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618915-04AD-4ED8-BA21-85B8401C1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88" y="3949830"/>
            <a:ext cx="3791564" cy="25923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2E3F25-68D5-4370-ABBB-7208E8F47752}"/>
              </a:ext>
            </a:extLst>
          </p:cNvPr>
          <p:cNvSpPr txBox="1"/>
          <p:nvPr/>
        </p:nvSpPr>
        <p:spPr>
          <a:xfrm>
            <a:off x="959997" y="3715131"/>
            <a:ext cx="314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PRECISION RECALL 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3A7962C-9D4C-4617-9555-08AFA8990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217" y="3715131"/>
            <a:ext cx="4121229" cy="28177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E79DC8-CFBF-4EA2-A71D-894F59C0F485}"/>
              </a:ext>
            </a:extLst>
          </p:cNvPr>
          <p:cNvSpPr txBox="1"/>
          <p:nvPr/>
        </p:nvSpPr>
        <p:spPr>
          <a:xfrm>
            <a:off x="5832084" y="3580498"/>
            <a:ext cx="314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PRECISION RECALL 3</a:t>
            </a:r>
          </a:p>
        </p:txBody>
      </p:sp>
    </p:spTree>
    <p:extLst>
      <p:ext uri="{BB962C8B-B14F-4D97-AF65-F5344CB8AC3E}">
        <p14:creationId xmlns:p14="http://schemas.microsoft.com/office/powerpoint/2010/main" val="3430859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EA5429-4C20-4741-81FD-695EDFECAA0F}"/>
              </a:ext>
            </a:extLst>
          </p:cNvPr>
          <p:cNvSpPr txBox="1"/>
          <p:nvPr/>
        </p:nvSpPr>
        <p:spPr>
          <a:xfrm>
            <a:off x="470388" y="220929"/>
            <a:ext cx="365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SUMMARY OF DATA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8330C-BA8B-4B18-A8B6-5BDE3399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14" y="777711"/>
            <a:ext cx="3763987" cy="2573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E37968-7624-4E2B-A6C1-181B3C4EE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564" y="848412"/>
            <a:ext cx="3439983" cy="2351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3C8C55-50DA-403D-8367-8ECCFD6A8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10" y="921470"/>
            <a:ext cx="3667476" cy="2507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1945CB-DD72-4A85-88E9-2C32A4ABB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04" y="3882933"/>
            <a:ext cx="3579188" cy="24471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EC844F-CC35-4AFC-9F80-A4BE6151B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881" y="3912125"/>
            <a:ext cx="3488237" cy="23849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3CDA64-DB54-4F2D-8A73-6E0CC2764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249" y="3945118"/>
            <a:ext cx="3488237" cy="238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26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6A452D-584A-490F-9762-484259A0B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2" y="640242"/>
            <a:ext cx="3626379" cy="2479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3DA71-828F-4984-B46B-E40E0FA97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385" y="635766"/>
            <a:ext cx="3684245" cy="2518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AD420-BE83-4BEB-BC57-E5C2616B2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688" y="706104"/>
            <a:ext cx="3581370" cy="24486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4D2FE-0650-4712-8344-04082DFB3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2" y="3957212"/>
            <a:ext cx="3400350" cy="2324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081AD3-9EC0-4925-9FB9-4AC66641B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384" y="3860159"/>
            <a:ext cx="3684246" cy="25189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29DF86-E4AC-4EA1-9A21-0B72A4447F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8323" y="3860159"/>
            <a:ext cx="3338025" cy="228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06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015F20-BD26-434D-96D3-B8E57F9E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66" y="734156"/>
            <a:ext cx="3765910" cy="2574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50961-1700-433D-9182-D2B1CA308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476" y="716824"/>
            <a:ext cx="3966788" cy="2712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953627-4163-4C58-8C11-02DE52013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974" y="734156"/>
            <a:ext cx="4019056" cy="27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80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03782D-45F4-4F7D-81CE-17F0ECB93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53" y="947395"/>
            <a:ext cx="3791561" cy="2592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A4169F-9D42-4351-AEA7-C7A5A608A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478" y="1069943"/>
            <a:ext cx="3791561" cy="2592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479DF3-C8B1-405F-A346-78F3B88D4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353" y="3737849"/>
            <a:ext cx="4163649" cy="28467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65E591-B209-4582-91FD-ED614F477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478" y="4011225"/>
            <a:ext cx="3474451" cy="2375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60559E-F1AE-472A-8D91-EE70B86A1489}"/>
              </a:ext>
            </a:extLst>
          </p:cNvPr>
          <p:cNvSpPr txBox="1"/>
          <p:nvPr/>
        </p:nvSpPr>
        <p:spPr>
          <a:xfrm>
            <a:off x="470387" y="220929"/>
            <a:ext cx="907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DISTRIBUTION OF RETURN TO OFFICE ANSWERS WITHIN THE 4 MOST IMPORTANT FEATURES</a:t>
            </a:r>
          </a:p>
        </p:txBody>
      </p:sp>
    </p:spTree>
    <p:extLst>
      <p:ext uri="{BB962C8B-B14F-4D97-AF65-F5344CB8AC3E}">
        <p14:creationId xmlns:p14="http://schemas.microsoft.com/office/powerpoint/2010/main" val="3952345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17407</TotalTime>
  <Words>85</Words>
  <Application>Microsoft Office PowerPoint</Application>
  <PresentationFormat>Widescreen</PresentationFormat>
  <Paragraphs>15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Erin Tansley</dc:creator>
  <cp:lastModifiedBy>Erin Tansley</cp:lastModifiedBy>
  <cp:revision>1</cp:revision>
  <dcterms:created xsi:type="dcterms:W3CDTF">2021-06-13T12:54:51Z</dcterms:created>
  <dcterms:modified xsi:type="dcterms:W3CDTF">2021-06-25T20:19:23Z</dcterms:modified>
</cp:coreProperties>
</file>